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376" r:id="rId113"/>
    <p:sldId id="377" r:id="rId114"/>
    <p:sldId id="378" r:id="rId115"/>
    <p:sldId id="379" r:id="rId116"/>
    <p:sldId id="380" r:id="rId117"/>
    <p:sldId id="383" r:id="rId1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117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Shivam Gupta</cp:lastModifiedBy>
  <cp:revision>4</cp:revision>
  <dcterms:created xsi:type="dcterms:W3CDTF">2013-01-27T09:14:16Z</dcterms:created>
  <dcterms:modified xsi:type="dcterms:W3CDTF">2025-12-02T04:51:08Z</dcterms:modified>
  <cp:category/>
</cp:coreProperties>
</file>