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3" r:id="rId8"/>
    <p:sldId id="264" r:id="rId9"/>
    <p:sldId id="265" r:id="rId10"/>
    <p:sldId id="266" r:id="rId11"/>
    <p:sldId id="267" r:id="rId12"/>
    <p:sldId id="269" r:id="rId13"/>
    <p:sldId id="272" r:id="rId14"/>
    <p:sldId id="271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71" d="100"/>
          <a:sy n="71" d="100"/>
        </p:scale>
        <p:origin x="1032" y="48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3/9/2026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3/9/2026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3/9/2026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3/9/2026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99708" y="2401645"/>
            <a:ext cx="8534400" cy="1752600"/>
          </a:xfrm>
        </p:spPr>
        <p:txBody>
          <a:bodyPr>
            <a:noAutofit/>
          </a:bodyPr>
          <a:lstStyle/>
          <a:p>
            <a:r>
              <a:rPr sz="4800" b="1" dirty="0">
                <a:solidFill>
                  <a:schemeClr val="tx1"/>
                </a:solidFill>
              </a:rPr>
              <a:t>Quality Management in Nursing Education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Need and Significance of Quality Management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Provides high quality education</a:t>
            </a:r>
          </a:p>
          <a:p>
            <a:r>
              <a:rPr dirty="0"/>
              <a:t>Improves academic standards of students</a:t>
            </a:r>
          </a:p>
          <a:p>
            <a:r>
              <a:rPr dirty="0"/>
              <a:t>Enhances professional competence</a:t>
            </a:r>
          </a:p>
          <a:p>
            <a:r>
              <a:rPr dirty="0"/>
              <a:t>Improves social and professional life of students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Methods to Ensure Quality Management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Developing quality management systems</a:t>
            </a:r>
          </a:p>
          <a:p>
            <a:r>
              <a:rPr dirty="0"/>
              <a:t>Clearly defining mission and purpose of the organization</a:t>
            </a:r>
          </a:p>
          <a:p>
            <a:r>
              <a:rPr dirty="0"/>
              <a:t>Implementing effective assessment practices</a:t>
            </a:r>
          </a:p>
          <a:p>
            <a:r>
              <a:rPr dirty="0"/>
              <a:t>Training and development programs</a:t>
            </a:r>
          </a:p>
          <a:p>
            <a:r>
              <a:rPr dirty="0"/>
              <a:t>Student feedback and surveys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Institutional Accreditation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Accreditation evaluates the whole educational institution based on standards such as governance, infrastructure, faculty qualification, and student services.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2382FA-4D15-86A2-BAAA-4CE8C1BBA82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IN" dirty="0"/>
              <a:t>Educational Audit </a:t>
            </a:r>
          </a:p>
        </p:txBody>
      </p:sp>
    </p:spTree>
    <p:extLst>
      <p:ext uri="{BB962C8B-B14F-4D97-AF65-F5344CB8AC3E}">
        <p14:creationId xmlns:p14="http://schemas.microsoft.com/office/powerpoint/2010/main" val="159985377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AFA0A3-30A3-CF8E-DF9E-27558A7E3F2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IN" sz="6000" b="1" dirty="0"/>
              <a:t>Thank You!!!</a:t>
            </a:r>
          </a:p>
        </p:txBody>
      </p:sp>
    </p:spTree>
    <p:extLst>
      <p:ext uri="{BB962C8B-B14F-4D97-AF65-F5344CB8AC3E}">
        <p14:creationId xmlns:p14="http://schemas.microsoft.com/office/powerpoint/2010/main" val="32421443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en-IN" sz="4100">
                <a:solidFill>
                  <a:srgbClr val="FFFFFF"/>
                </a:solidFill>
              </a:rPr>
              <a:t>Introduction to Quality Management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rmAutofit/>
          </a:bodyPr>
          <a:lstStyle/>
          <a:p>
            <a:pPr marL="0" indent="0" algn="just">
              <a:buNone/>
            </a:pPr>
            <a:r>
              <a:rPr dirty="0"/>
              <a:t>Quality management is the process of overseeing activities and tasks to maintain a desired level of excellence in an organization. In education, it ensures that students receive the best possible learning experiences and outcomes.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Definition of Quality Management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dirty="0"/>
              <a:t>Quality management involves overseeing all activities needed to maintain excellence. It includes developing quality policies, planning, quality assurance, quality control, and continuous quality improvement.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Slide Background">
            <a:extLst>
              <a:ext uri="{FF2B5EF4-FFF2-40B4-BE49-F238E27FC236}">
                <a16:creationId xmlns:a16="http://schemas.microsoft.com/office/drawing/2014/main" id="{3ECBE1F1-D69B-4AFA-ABD5-8E41720EF6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Hands-on top of each other">
            <a:extLst>
              <a:ext uri="{FF2B5EF4-FFF2-40B4-BE49-F238E27FC236}">
                <a16:creationId xmlns:a16="http://schemas.microsoft.com/office/drawing/2014/main" id="{357B44EA-99D4-1179-6590-8CC1EBC8D567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54093" r="11394" b="1"/>
          <a:stretch>
            <a:fillRect/>
          </a:stretch>
        </p:blipFill>
        <p:spPr>
          <a:xfrm>
            <a:off x="-1" y="-2"/>
            <a:ext cx="5410198" cy="6858002"/>
          </a:xfrm>
          <a:prstGeom prst="rect">
            <a:avLst/>
          </a:prstGeom>
        </p:spPr>
      </p:pic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603A6265-E10C-4B85-9C20-E75FCAF9CC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410197" y="-1"/>
            <a:ext cx="6781802" cy="2286000"/>
          </a:xfrm>
          <a:prstGeom prst="rect">
            <a:avLst/>
          </a:prstGeom>
          <a:ln>
            <a:noFill/>
          </a:ln>
          <a:effectLst>
            <a:outerShdw blurRad="355600" dist="152400" sx="95000" sy="95000" algn="t" rotWithShape="0">
              <a:srgbClr val="000000">
                <a:alpha val="29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15317" y="405685"/>
            <a:ext cx="5464968" cy="1559301"/>
          </a:xfrm>
        </p:spPr>
        <p:txBody>
          <a:bodyPr>
            <a:normAutofit/>
          </a:bodyPr>
          <a:lstStyle/>
          <a:p>
            <a:r>
              <a:rPr lang="en-IN" sz="4000"/>
              <a:t>Aim of Quality Management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15316" y="2743200"/>
            <a:ext cx="5578245" cy="3496878"/>
          </a:xfrm>
        </p:spPr>
        <p:txBody>
          <a:bodyPr anchor="ctr">
            <a:normAutofit fontScale="92500"/>
          </a:bodyPr>
          <a:lstStyle/>
          <a:p>
            <a:r>
              <a:rPr lang="en-US" sz="2800" dirty="0"/>
              <a:t>To ensure stakeholders work together</a:t>
            </a:r>
          </a:p>
          <a:p>
            <a:r>
              <a:rPr lang="en-US" sz="2800" dirty="0"/>
              <a:t>To improve organizational processes</a:t>
            </a:r>
          </a:p>
          <a:p>
            <a:r>
              <a:rPr lang="en-US" sz="2800" dirty="0"/>
              <a:t>To improve educational services and outcomes</a:t>
            </a:r>
          </a:p>
          <a:p>
            <a:r>
              <a:rPr lang="en-US" sz="2800" dirty="0"/>
              <a:t>To achieve long‑term success through student and patient satisfaction</a:t>
            </a:r>
            <a:endParaRPr lang="en-US" sz="2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Components of Quality Management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b="1" dirty="0"/>
              <a:t>Quality Planning </a:t>
            </a:r>
            <a:r>
              <a:rPr dirty="0"/>
              <a:t>– Identifying quality standards and methods to achieve them.</a:t>
            </a:r>
          </a:p>
          <a:p>
            <a:pPr marL="514350" indent="-514350">
              <a:buFont typeface="+mj-lt"/>
              <a:buAutoNum type="arabicPeriod"/>
            </a:pPr>
            <a:r>
              <a:rPr b="1" dirty="0"/>
              <a:t>Quality Improvement </a:t>
            </a:r>
            <a:r>
              <a:rPr dirty="0"/>
              <a:t>– Continuous efforts to enhance reliability and outcomes.</a:t>
            </a:r>
          </a:p>
          <a:p>
            <a:pPr marL="514350" indent="-514350">
              <a:buFont typeface="+mj-lt"/>
              <a:buAutoNum type="arabicPeriod"/>
            </a:pPr>
            <a:r>
              <a:rPr b="1" dirty="0"/>
              <a:t>Quality Control </a:t>
            </a:r>
            <a:r>
              <a:rPr dirty="0"/>
              <a:t>– Monitoring processes to maintain standards.</a:t>
            </a:r>
          </a:p>
          <a:p>
            <a:pPr marL="514350" indent="-514350">
              <a:buFont typeface="+mj-lt"/>
              <a:buAutoNum type="arabicPeriod"/>
            </a:pPr>
            <a:r>
              <a:rPr b="1" dirty="0"/>
              <a:t>Quality Assurance </a:t>
            </a:r>
            <a:r>
              <a:rPr dirty="0"/>
              <a:t>– Planned actions to ensure services meet requirements.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Total Quality Management (TQM)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dirty="0"/>
              <a:t>TQM is a management approach that focuses on participation of all members of an organization to improve processes, services, and culture for long‑term success and customer satisfaction.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Principles of TQM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dirty="0"/>
              <a:t>Continuous improvement</a:t>
            </a:r>
          </a:p>
          <a:p>
            <a:r>
              <a:rPr dirty="0"/>
              <a:t>Communication</a:t>
            </a:r>
          </a:p>
          <a:p>
            <a:r>
              <a:rPr dirty="0"/>
              <a:t>Customer focus</a:t>
            </a:r>
          </a:p>
          <a:p>
            <a:r>
              <a:rPr dirty="0"/>
              <a:t>Employee involvement</a:t>
            </a:r>
          </a:p>
          <a:p>
            <a:r>
              <a:rPr dirty="0"/>
              <a:t>Process centered</a:t>
            </a:r>
          </a:p>
          <a:p>
            <a:r>
              <a:rPr dirty="0"/>
              <a:t>Integrated system</a:t>
            </a:r>
          </a:p>
          <a:p>
            <a:r>
              <a:rPr dirty="0"/>
              <a:t>Strategic and systematic approach</a:t>
            </a:r>
          </a:p>
          <a:p>
            <a:r>
              <a:rPr dirty="0"/>
              <a:t>Decision making based on facts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Quality Improvement Manager in Nursing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dirty="0"/>
              <a:t>A quality improvement manager in nursing combines expertise in healthcare and management to implement policies and strategies that improve nursing care and educational processes.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Functions of Quality Improvement Manager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Plan and direct quality activities in the nursing department</a:t>
            </a:r>
          </a:p>
          <a:p>
            <a:r>
              <a:rPr dirty="0"/>
              <a:t>Implement quality risk management programs</a:t>
            </a:r>
            <a:r>
              <a:rPr lang="en-IN" dirty="0"/>
              <a:t> to meet the needs of nursing département. </a:t>
            </a:r>
            <a:endParaRPr dirty="0"/>
          </a:p>
          <a:p>
            <a:r>
              <a:rPr dirty="0"/>
              <a:t>Evaluate and improve nursing programs</a:t>
            </a:r>
          </a:p>
          <a:p>
            <a:r>
              <a:rPr dirty="0"/>
              <a:t>Ensure compliance with hospital standards and policies</a:t>
            </a:r>
          </a:p>
          <a:p>
            <a:r>
              <a:rPr dirty="0"/>
              <a:t>Train and guide nursing staff</a:t>
            </a:r>
            <a:r>
              <a:rPr lang="en-IN" dirty="0"/>
              <a:t>. </a:t>
            </a:r>
            <a:endParaRPr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1501</TotalTime>
  <Words>376</Words>
  <Application>Microsoft Office PowerPoint</Application>
  <PresentationFormat>Widescreen</PresentationFormat>
  <Paragraphs>49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7" baseType="lpstr">
      <vt:lpstr>Arial</vt:lpstr>
      <vt:lpstr>Calibri</vt:lpstr>
      <vt:lpstr>Office Theme</vt:lpstr>
      <vt:lpstr>PowerPoint Presentation</vt:lpstr>
      <vt:lpstr>Introduction to Quality Management</vt:lpstr>
      <vt:lpstr>Definition of Quality Management</vt:lpstr>
      <vt:lpstr>Aim of Quality Management</vt:lpstr>
      <vt:lpstr>Components of Quality Management</vt:lpstr>
      <vt:lpstr>Total Quality Management (TQM)</vt:lpstr>
      <vt:lpstr>Principles of TQM</vt:lpstr>
      <vt:lpstr>Quality Improvement Manager in Nursing</vt:lpstr>
      <vt:lpstr>Functions of Quality Improvement Manager</vt:lpstr>
      <vt:lpstr>Need and Significance of Quality Management</vt:lpstr>
      <vt:lpstr>Methods to Ensure Quality Management</vt:lpstr>
      <vt:lpstr>Institutional Accreditation</vt:lpstr>
      <vt:lpstr>Educational Audit </vt:lpstr>
      <vt:lpstr>Thank You!!!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Shireen Singh</cp:lastModifiedBy>
  <cp:revision>11</cp:revision>
  <dcterms:created xsi:type="dcterms:W3CDTF">2013-01-27T09:14:16Z</dcterms:created>
  <dcterms:modified xsi:type="dcterms:W3CDTF">2026-03-10T19:16:14Z</dcterms:modified>
  <cp:category/>
</cp:coreProperties>
</file>