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On-screen Show (4:3)</PresentationFormat>
  <Paragraphs>0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7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generated using python-pptx</dc:description>
  <cp:lastModifiedBy>Priya Gupta</cp:lastModifiedBy>
  <cp:revision>2</cp:revision>
  <dcterms:created xsi:type="dcterms:W3CDTF">2013-01-27T09:14:00Z</dcterms:created>
  <dcterms:modified xsi:type="dcterms:W3CDTF">2025-03-22T06:27:30Z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A6D10F7E194B439BB7C7404464023DCF_12</vt:lpwstr>
  </property>
  <property fmtid="{D5CDD505-2E9C-101B-9397-08002B2CF9AE}" pid="3" name="KSOProductBuildVer">
    <vt:lpwstr>1033-12.2.0.20326</vt:lpwstr>
  </property>
</Properties>
</file>