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3" Type="http://schemas.openxmlformats.org/officeDocument/2006/relationships/tableStyles" Target="tableStyles.xml"/><Relationship Id="rId72" Type="http://schemas.openxmlformats.org/officeDocument/2006/relationships/viewProps" Target="viewProps.xml"/><Relationship Id="rId71" Type="http://schemas.openxmlformats.org/officeDocument/2006/relationships/presProps" Target="presProps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6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68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76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Priya Gupta</cp:lastModifiedBy>
  <cp:revision>2</cp:revision>
  <dcterms:created xsi:type="dcterms:W3CDTF">2013-01-27T09:14:00Z</dcterms:created>
  <dcterms:modified xsi:type="dcterms:W3CDTF">2025-03-25T05:18:33Z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A6996495F54B4F9FAA3390B3F777D686_12</vt:lpwstr>
  </property>
  <property fmtid="{D5CDD505-2E9C-101B-9397-08002B2CF9AE}" pid="3" name="KSOProductBuildVer">
    <vt:lpwstr>1033-12.2.0.20326</vt:lpwstr>
  </property>
</Properties>
</file>